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56" r:id="rId2"/>
  </p:sldMasterIdLst>
  <p:notesMasterIdLst>
    <p:notesMasterId r:id="rId16"/>
  </p:notesMasterIdLst>
  <p:sldIdLst>
    <p:sldId id="256" r:id="rId3"/>
    <p:sldId id="265" r:id="rId4"/>
    <p:sldId id="257" r:id="rId5"/>
    <p:sldId id="259" r:id="rId6"/>
    <p:sldId id="260" r:id="rId7"/>
    <p:sldId id="261" r:id="rId8"/>
    <p:sldId id="266" r:id="rId9"/>
    <p:sldId id="258" r:id="rId10"/>
    <p:sldId id="263" r:id="rId11"/>
    <p:sldId id="262" r:id="rId12"/>
    <p:sldId id="268" r:id="rId13"/>
    <p:sldId id="264" r:id="rId14"/>
    <p:sldId id="267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09"/>
  </p:normalViewPr>
  <p:slideViewPr>
    <p:cSldViewPr snapToGrid="0" snapToObjects="1">
      <p:cViewPr varScale="1">
        <p:scale>
          <a:sx n="104" d="100"/>
          <a:sy n="104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BB0431-3BD4-EF4D-9925-252873E0EF9B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E508D-B845-9140-8914-934D2A0169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411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E508D-B845-9140-8914-934D2A01699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8457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E508D-B845-9140-8914-934D2A01699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0044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D1B013-FC11-0547-B53A-4359477AD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4B8222E-AEEC-714A-B165-5D4E8B10C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024D0C-B410-A443-9A99-C5DBA52B5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411FF3-9717-C34A-A803-668DD43C4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EEBC7C-499B-844A-8782-9C6CD5633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9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7FB806-A092-2245-8AF7-2D4577348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4A03EE1-3122-744C-BF72-1CB8431A9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38958C-30FE-8E4C-8EB0-5D20C27B3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9A5122-72FD-2C48-915A-B39FE2E18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30112B-D857-3649-BCA5-9604B0784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274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3988A78-9141-3540-AF2A-D2CC53BD75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DBEEE5D-AF19-CE42-9E10-5F576FE177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78B959-2AE7-E84C-9D2C-E08148241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43FD3E-DDFE-1E4B-B167-33F078337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81F06D-404C-9946-8FC2-F38E4130D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22710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A618D-64ED-2743-853B-5FE588EAF6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3415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A618D-64ED-2743-853B-5FE588EAF6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16754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A618D-64ED-2743-853B-5FE588EAF6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81713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A618D-64ED-2743-853B-5FE588EAF6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45787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A618D-64ED-2743-853B-5FE588EAF6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16162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A618D-64ED-2743-853B-5FE588EAF6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62209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A618D-64ED-2743-853B-5FE588EAF6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70420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A618D-64ED-2743-853B-5FE588EAF6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1461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8C76A7-D7E6-DE4D-80A0-451BDFF51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64B047-864E-904E-A213-A47505755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598FAC-8B84-6046-96C1-BBB938FBC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3AC9D4-F312-9C4B-A756-86D3471CC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C9B173-B29A-A847-AECB-818018B16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84681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A618D-64ED-2743-853B-5FE588EAF6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5898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A618D-64ED-2743-853B-5FE588EAF6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93006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A618D-64ED-2743-853B-5FE588EAF6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4237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EBB138-BA81-1141-9CD7-31EB8FCC1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2B3AEAC-A676-2547-AF0E-7C5FC476F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27234F-1B1F-B84D-BCE7-3FE3BD2D7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AB1E21-1A5A-AD4B-9D08-F37FCF6AE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8B457E-B940-D848-8135-900FDDB7C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5789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1D2D1D-C972-CD47-B6A9-A0D9C563D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F3566C-6D76-3C48-8084-1D27F40B09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51CB37A-49C5-834C-ABF3-E4D911EEB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15F98EA-BA24-BA41-8159-A337DA66C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14329AE-6BA8-0A4D-80C5-F771A44B9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6C2DB8C-B4C2-E742-9B94-8C02322C0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538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9C0B4A-30B4-064F-A28C-340CE6AFB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52CB799-29C4-F147-84CD-6CAB337C9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C6E6AAB-A471-0946-B12F-6CADC838D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B3B46B-FB2B-4B42-8A33-F3FE269953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C36CD93-70F8-EE4D-B895-A574F6606B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0C4A363-AE42-3D45-A4B9-241C93F14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8D221BC-6BB0-9A4D-9A21-BA6171180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867B4AF-5945-DF4E-952F-AD358D94E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1879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71F370-9EF9-0543-9553-30A08E445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E276D96-3C40-8342-ACCE-C555FCBB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1D7D35A-A279-8142-B31B-092386E3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6EFE228-BD59-9443-8730-3B97BDB91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9491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EEFD789-6D85-154C-85A7-14CC8B1BE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6922917-95B2-5A4A-A425-EB1C11C94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6082FC-1A1C-9847-B797-F90F84C13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3159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C7F759-C86E-3D45-8A64-D55D165B7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78F555-DF53-D14B-B577-577A980B9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A607066-AEFB-3044-B051-2FBF274CAF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48A267-27A7-1841-B08F-AE66EF697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A905E2E-D9B7-6B4E-8854-7A02085F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7E5303-1B3E-5745-974B-4C4395B32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7969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7E9402-F58B-6942-8F23-B0C7606D4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787F511-A3EB-F84D-BE4E-A131E8BEC3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1B12BC3-E81B-EB49-9F3E-B69F478822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CCE279A-5C3C-8B42-AD63-E494101DA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D9A9E7-1847-384E-A80F-BF47F2B8C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654A480-BDBC-DB46-A656-1D7FF0EB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141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9A4C79-AF44-0847-BAC7-11FE96FEF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1039F6-9527-DD4D-A6DA-ABD62337E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ECCC97-CB96-F54C-BD72-14C73A798C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57B552-A118-654B-9F93-84D44925F9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120DBA-8551-9044-8F10-06B169853D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4534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5FCFB-A960-1B47-A8DB-57D669ECFA67}" type="datetimeFigureOut">
              <a:rPr lang="ru-RU" smtClean="0"/>
              <a:t>09.04.2020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AFB2B-3E85-CE4B-9C1A-CD98767133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5546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1844EB-595C-8741-BF14-60CBC10CA1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Курсовая работа по теме </a:t>
            </a:r>
            <a:br>
              <a:rPr lang="ru-RU" dirty="0"/>
            </a:br>
            <a:r>
              <a:rPr lang="ru-RU" dirty="0"/>
              <a:t>«</a:t>
            </a:r>
            <a:r>
              <a:rPr lang="ru-RU" dirty="0" err="1"/>
              <a:t>Агрегатор</a:t>
            </a:r>
            <a:r>
              <a:rPr lang="ru-RU" dirty="0"/>
              <a:t> магазинов с элементами социальной сети»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426FB92-1205-3A46-B0E3-2D69D43C7B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6DDA4C-4C51-CB44-A5EF-D6D1A26609E8}"/>
              </a:ext>
            </a:extLst>
          </p:cNvPr>
          <p:cNvSpPr txBox="1"/>
          <p:nvPr/>
        </p:nvSpPr>
        <p:spPr>
          <a:xfrm>
            <a:off x="9015413" y="6057900"/>
            <a:ext cx="3014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Аникеев Егор БПИ194</a:t>
            </a:r>
          </a:p>
        </p:txBody>
      </p:sp>
    </p:spTree>
    <p:extLst>
      <p:ext uri="{BB962C8B-B14F-4D97-AF65-F5344CB8AC3E}">
        <p14:creationId xmlns:p14="http://schemas.microsoft.com/office/powerpoint/2010/main" val="3114763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136329-F177-6C4E-A000-91B18EAD1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Архитектура</a:t>
            </a:r>
          </a:p>
        </p:txBody>
      </p:sp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45844DF0-0EFB-154C-9EB5-D097F95B9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538" y="1830386"/>
            <a:ext cx="1729581" cy="1729581"/>
          </a:xfrm>
          <a:prstGeom prst="rect">
            <a:avLst/>
          </a:prstGeom>
        </p:spPr>
      </p:pic>
      <p:pic>
        <p:nvPicPr>
          <p:cNvPr id="50" name="Рисунок 49" descr="Изображение выглядит как знак&#10;&#10;Автоматически созданное описание">
            <a:extLst>
              <a:ext uri="{FF2B5EF4-FFF2-40B4-BE49-F238E27FC236}">
                <a16:creationId xmlns:a16="http://schemas.microsoft.com/office/drawing/2014/main" id="{DCFD3F90-D652-144F-BFFA-C423BCFF3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009" y="1777207"/>
            <a:ext cx="1524000" cy="1524000"/>
          </a:xfrm>
          <a:prstGeom prst="rect">
            <a:avLst/>
          </a:prstGeom>
        </p:spPr>
      </p:pic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DFE651BC-0D6D-E44E-9BE3-94517EB7BBC4}"/>
              </a:ext>
            </a:extLst>
          </p:cNvPr>
          <p:cNvCxnSpPr/>
          <p:nvPr/>
        </p:nvCxnSpPr>
        <p:spPr>
          <a:xfrm>
            <a:off x="6395022" y="2436131"/>
            <a:ext cx="20243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53">
            <a:extLst>
              <a:ext uri="{FF2B5EF4-FFF2-40B4-BE49-F238E27FC236}">
                <a16:creationId xmlns:a16="http://schemas.microsoft.com/office/drawing/2014/main" id="{D4FB07ED-CF88-8D4E-8596-D0BB5934A296}"/>
              </a:ext>
            </a:extLst>
          </p:cNvPr>
          <p:cNvCxnSpPr/>
          <p:nvPr/>
        </p:nvCxnSpPr>
        <p:spPr>
          <a:xfrm flipH="1">
            <a:off x="6354839" y="2674851"/>
            <a:ext cx="20863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F711A0D-3037-5340-AFA0-CE7E7F92E3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571" y="1966529"/>
            <a:ext cx="1145355" cy="1145355"/>
          </a:xfrm>
          <a:prstGeom prst="rect">
            <a:avLst/>
          </a:prstGeom>
        </p:spPr>
      </p:pic>
      <p:cxnSp>
        <p:nvCxnSpPr>
          <p:cNvPr id="31" name="Прямая со стрелкой 51">
            <a:extLst>
              <a:ext uri="{FF2B5EF4-FFF2-40B4-BE49-F238E27FC236}">
                <a16:creationId xmlns:a16="http://schemas.microsoft.com/office/drawing/2014/main" id="{EF46CC80-E6CD-EA4D-A848-9EA5B08A0451}"/>
              </a:ext>
            </a:extLst>
          </p:cNvPr>
          <p:cNvCxnSpPr>
            <a:cxnSpLocks/>
          </p:cNvCxnSpPr>
          <p:nvPr/>
        </p:nvCxnSpPr>
        <p:spPr>
          <a:xfrm>
            <a:off x="3016399" y="2456456"/>
            <a:ext cx="24452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53">
            <a:extLst>
              <a:ext uri="{FF2B5EF4-FFF2-40B4-BE49-F238E27FC236}">
                <a16:creationId xmlns:a16="http://schemas.microsoft.com/office/drawing/2014/main" id="{9DB6D821-C644-D44B-AF74-9F17FF5F4CB8}"/>
              </a:ext>
            </a:extLst>
          </p:cNvPr>
          <p:cNvCxnSpPr>
            <a:cxnSpLocks/>
          </p:cNvCxnSpPr>
          <p:nvPr/>
        </p:nvCxnSpPr>
        <p:spPr>
          <a:xfrm flipH="1">
            <a:off x="2976216" y="2695176"/>
            <a:ext cx="24854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9D41BAA-576E-CC49-A7D2-8B71E5F89ED8}"/>
              </a:ext>
            </a:extLst>
          </p:cNvPr>
          <p:cNvSpPr txBox="1"/>
          <p:nvPr/>
        </p:nvSpPr>
        <p:spPr>
          <a:xfrm>
            <a:off x="1797571" y="3429000"/>
            <a:ext cx="1526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Клиент</a:t>
            </a:r>
            <a:endParaRPr lang="en-RU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EAADA34-682F-4146-AC11-4BD47D209197}"/>
              </a:ext>
            </a:extLst>
          </p:cNvPr>
          <p:cNvSpPr txBox="1"/>
          <p:nvPr/>
        </p:nvSpPr>
        <p:spPr>
          <a:xfrm>
            <a:off x="5473400" y="3448526"/>
            <a:ext cx="1526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Сервер</a:t>
            </a:r>
            <a:endParaRPr lang="en-RU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EF332F0-89CD-EC4C-A245-33FA5E074404}"/>
              </a:ext>
            </a:extLst>
          </p:cNvPr>
          <p:cNvSpPr txBox="1"/>
          <p:nvPr/>
        </p:nvSpPr>
        <p:spPr>
          <a:xfrm>
            <a:off x="8733873" y="3429000"/>
            <a:ext cx="1526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База данных</a:t>
            </a:r>
          </a:p>
        </p:txBody>
      </p:sp>
    </p:spTree>
    <p:extLst>
      <p:ext uri="{BB962C8B-B14F-4D97-AF65-F5344CB8AC3E}">
        <p14:creationId xmlns:p14="http://schemas.microsoft.com/office/powerpoint/2010/main" val="1259422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8B5AE-D893-B849-9714-A6048C8EC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U"/>
          </a:p>
        </p:txBody>
      </p:sp>
      <p:pic>
        <p:nvPicPr>
          <p:cNvPr id="4" name="Screen Recording 2020-04-09 at 22.17.57" descr="Screen Recording 2020-04-09 at 22.17.57">
            <a:hlinkClick r:id="" action="ppaction://media"/>
            <a:extLst>
              <a:ext uri="{FF2B5EF4-FFF2-40B4-BE49-F238E27FC236}">
                <a16:creationId xmlns:a16="http://schemas.microsoft.com/office/drawing/2014/main" id="{112E34C3-9BC8-964D-8497-2BDA8B87CD2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16452" y="0"/>
            <a:ext cx="3227336" cy="6873447"/>
          </a:xfrm>
        </p:spPr>
      </p:pic>
    </p:spTree>
    <p:extLst>
      <p:ext uri="{BB962C8B-B14F-4D97-AF65-F5344CB8AC3E}">
        <p14:creationId xmlns:p14="http://schemas.microsoft.com/office/powerpoint/2010/main" val="106440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ADABA7-0AB6-3F45-A2AA-938CA3826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/>
              <a:t>Много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568B0F-62A8-CC48-9462-F5DF3FAA9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7038"/>
            <a:ext cx="10515600" cy="4351338"/>
          </a:xfrm>
        </p:spPr>
        <p:txBody>
          <a:bodyPr/>
          <a:lstStyle/>
          <a:p>
            <a:r>
              <a:rPr lang="ru-RU" dirty="0"/>
              <a:t>Доработать сервер – середина апреля</a:t>
            </a:r>
          </a:p>
          <a:p>
            <a:r>
              <a:rPr lang="ru-RU" dirty="0"/>
              <a:t>Доработать интерфейс – середина апреля</a:t>
            </a:r>
          </a:p>
          <a:p>
            <a:r>
              <a:rPr lang="ru-RU" dirty="0" err="1"/>
              <a:t>Объеденить</a:t>
            </a:r>
            <a:r>
              <a:rPr lang="ru-RU" dirty="0"/>
              <a:t> их – конец апреля</a:t>
            </a:r>
          </a:p>
          <a:p>
            <a:r>
              <a:rPr lang="en-US" dirty="0"/>
              <a:t>Profit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6124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FB670C-4E9E-E04E-9349-94D7DC816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369452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5DD366-9F16-7C46-A731-E3E23FA49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92480"/>
          </a:xfrm>
        </p:spPr>
        <p:txBody>
          <a:bodyPr/>
          <a:lstStyle/>
          <a:p>
            <a:r>
              <a:rPr lang="ru-RU" b="1" dirty="0"/>
              <a:t>Описание предметной области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B9EC00-85B0-CF40-9E5F-8A42229D3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r>
              <a:rPr lang="ru-RU" dirty="0" err="1"/>
              <a:t>Агрегатор</a:t>
            </a:r>
            <a:r>
              <a:rPr lang="ru-RU" dirty="0"/>
              <a:t> магазинов с элементами социальной сети – возможность покупателей и продавцов общаться напрямую без посредников.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A0759A8-DE24-FF46-A34E-7B9A1D986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925" y="1289177"/>
            <a:ext cx="5227200" cy="13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37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2E68F2-C212-4241-8015-AA4B83B06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81037"/>
          </a:xfrm>
        </p:spPr>
        <p:txBody>
          <a:bodyPr>
            <a:normAutofit fontScale="90000"/>
          </a:bodyPr>
          <a:lstStyle/>
          <a:p>
            <a:r>
              <a:rPr lang="ru-RU" dirty="0"/>
              <a:t>Основные понятия и термины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E72425-D2B4-DB46-82F7-3D88FD745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1037"/>
            <a:ext cx="10515600" cy="5495926"/>
          </a:xfrm>
        </p:spPr>
        <p:txBody>
          <a:bodyPr/>
          <a:lstStyle/>
          <a:p>
            <a:r>
              <a:rPr lang="ru-RU" dirty="0"/>
              <a:t>Пользователь-покупатель – тип пользователя приложения, который может совершать покупки товаров пользователя-магазина.</a:t>
            </a:r>
          </a:p>
          <a:p>
            <a:r>
              <a:rPr lang="ru-RU" dirty="0"/>
              <a:t>Пользователь-продавец – тип пользователя приложения, который может выкладывать в общий доступ товары, которые может приобрести пользователь-покупатель.</a:t>
            </a:r>
          </a:p>
          <a:p>
            <a:r>
              <a:rPr lang="ru-RU" dirty="0"/>
              <a:t>Учетная запись – данные о пользователе, по которым можно его идентифицировать и предоставить доступ к личной информации и возможностям в используемом сервисе.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4454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1C0A48-64D6-9E4F-8CA0-89AD76DED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81037"/>
          </a:xfrm>
        </p:spPr>
        <p:txBody>
          <a:bodyPr>
            <a:normAutofit fontScale="90000"/>
          </a:bodyPr>
          <a:lstStyle/>
          <a:p>
            <a:r>
              <a:rPr lang="ru-RU" dirty="0"/>
              <a:t>Цель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7C1554-AF04-6C48-AE5F-8A3C030AD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5850"/>
            <a:ext cx="10515600" cy="5091113"/>
          </a:xfrm>
        </p:spPr>
        <p:txBody>
          <a:bodyPr/>
          <a:lstStyle/>
          <a:p>
            <a:r>
              <a:rPr lang="ru-RU" dirty="0"/>
              <a:t>Цель: Разработка приложения для удобного взаимодействия покупателя и продавца без посредников.</a:t>
            </a:r>
          </a:p>
          <a:p>
            <a:r>
              <a:rPr lang="ru-RU" dirty="0"/>
              <a:t>Задачи: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Разработка сервера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Разработка функционала учетной записи пользователя-клиента и пользователя-продавца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Разработка удобного и понятного интерфейса</a:t>
            </a:r>
          </a:p>
        </p:txBody>
      </p:sp>
    </p:spTree>
    <p:extLst>
      <p:ext uri="{BB962C8B-B14F-4D97-AF65-F5344CB8AC3E}">
        <p14:creationId xmlns:p14="http://schemas.microsoft.com/office/powerpoint/2010/main" val="3730002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BA8C4B2-65F0-B647-84B7-5FE3DCC77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1112" y="1212850"/>
            <a:ext cx="4445000" cy="44323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BA4A6C-A645-754D-A8E4-7BEEDCF20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85813"/>
          </a:xfrm>
        </p:spPr>
        <p:txBody>
          <a:bodyPr/>
          <a:lstStyle/>
          <a:p>
            <a:r>
              <a:rPr lang="ru-RU" dirty="0"/>
              <a:t>Пользователь-покупатель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6047BC-00FA-C040-B7CC-3C3A408BD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85813"/>
            <a:ext cx="7219950" cy="5562599"/>
          </a:xfrm>
        </p:spPr>
        <p:txBody>
          <a:bodyPr/>
          <a:lstStyle/>
          <a:p>
            <a:r>
              <a:rPr lang="ru-RU" dirty="0"/>
              <a:t>Создание нового аккаунта пользователя по </a:t>
            </a:r>
            <a:r>
              <a:rPr lang="en-US" dirty="0"/>
              <a:t>email</a:t>
            </a:r>
            <a:r>
              <a:rPr lang="ru-RU" dirty="0"/>
              <a:t> и паролю</a:t>
            </a:r>
            <a:endParaRPr lang="ru-RU" sz="2600" dirty="0"/>
          </a:p>
          <a:p>
            <a:r>
              <a:rPr lang="ru-RU" dirty="0"/>
              <a:t>Изменение и восстановление пароля от аккаунта</a:t>
            </a:r>
            <a:endParaRPr lang="ru-RU" sz="2600" dirty="0"/>
          </a:p>
          <a:p>
            <a:r>
              <a:rPr lang="ru-RU" dirty="0"/>
              <a:t>Возможность подписываться и отписываться от аккаунтов магазинов</a:t>
            </a:r>
            <a:endParaRPr lang="ru-RU" sz="2600" dirty="0"/>
          </a:p>
          <a:p>
            <a:r>
              <a:rPr lang="ru-RU" dirty="0"/>
              <a:t>Возможность добавлять и удалять комментарии под товарами магазинов</a:t>
            </a:r>
            <a:endParaRPr lang="ru-RU" sz="2600" dirty="0"/>
          </a:p>
          <a:p>
            <a:r>
              <a:rPr lang="ru-RU" dirty="0"/>
              <a:t>Возможность настраивать доступность, пароль, </a:t>
            </a:r>
            <a:r>
              <a:rPr lang="en-US" dirty="0"/>
              <a:t>email </a:t>
            </a:r>
            <a:r>
              <a:rPr lang="ru-RU" dirty="0"/>
              <a:t>своего аккаунта.</a:t>
            </a:r>
            <a:endParaRPr lang="ru-RU" sz="2600" dirty="0"/>
          </a:p>
          <a:p>
            <a:r>
              <a:rPr lang="ru-RU" dirty="0"/>
              <a:t>Просматривать свои заказы</a:t>
            </a:r>
            <a:endParaRPr lang="ru-RU" sz="26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4909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ECE65F-1BD0-1F46-A426-907FAD5E8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ru-RU" dirty="0"/>
              <a:t>Пользователь-продавец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68A3E2-B671-FC40-B8A8-D8EC88955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8150" y="1028700"/>
            <a:ext cx="6673850" cy="5162551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Создание нового аккаунта пользователя по </a:t>
            </a:r>
            <a:r>
              <a:rPr lang="en-US" dirty="0"/>
              <a:t>email</a:t>
            </a:r>
            <a:r>
              <a:rPr lang="ru-RU" dirty="0"/>
              <a:t> и паролю</a:t>
            </a:r>
            <a:endParaRPr lang="ru-RU" sz="2600" dirty="0"/>
          </a:p>
          <a:p>
            <a:r>
              <a:rPr lang="ru-RU" dirty="0"/>
              <a:t>Изменение и восстановление пароля от аккаунта</a:t>
            </a:r>
            <a:endParaRPr lang="ru-RU" sz="2600" dirty="0"/>
          </a:p>
          <a:p>
            <a:r>
              <a:rPr lang="ru-RU" dirty="0"/>
              <a:t>Возможность добавлять и удалять товары</a:t>
            </a:r>
            <a:endParaRPr lang="ru-RU" sz="2600" dirty="0"/>
          </a:p>
          <a:p>
            <a:r>
              <a:rPr lang="ru-RU" dirty="0"/>
              <a:t>Возможность добавлять и удалять комментарии под своими товарами</a:t>
            </a:r>
            <a:endParaRPr lang="ru-RU" sz="2600" dirty="0"/>
          </a:p>
          <a:p>
            <a:r>
              <a:rPr lang="ru-RU" dirty="0"/>
              <a:t>Возможность подписываться на аккаунты пользователей и аккаунты других магазинов</a:t>
            </a:r>
            <a:endParaRPr lang="ru-RU" sz="2600" dirty="0"/>
          </a:p>
          <a:p>
            <a:r>
              <a:rPr lang="ru-RU" dirty="0"/>
              <a:t>Возможность настраивать доступность, пароль, </a:t>
            </a:r>
            <a:r>
              <a:rPr lang="en-US" dirty="0"/>
              <a:t>email</a:t>
            </a:r>
            <a:r>
              <a:rPr lang="ru-RU" dirty="0"/>
              <a:t> своего аккаунта.</a:t>
            </a:r>
            <a:endParaRPr lang="ru-RU" sz="2600" dirty="0"/>
          </a:p>
          <a:p>
            <a:r>
              <a:rPr lang="ru-RU" dirty="0"/>
              <a:t>Возможность обрабатывать заказы пользователей</a:t>
            </a:r>
            <a:endParaRPr lang="ru-RU" sz="2600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118FFC0-D124-A540-A1F1-61ACB09FF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695450"/>
            <a:ext cx="52324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641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195B7E-19F6-8B47-BB2B-7C973A080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300"/>
            <a:ext cx="10515600" cy="690563"/>
          </a:xfrm>
        </p:spPr>
        <p:txBody>
          <a:bodyPr>
            <a:normAutofit fontScale="90000"/>
          </a:bodyPr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7CD4F0-B7F2-FD45-BE64-52F97A73A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Строго ориентировано на распространение и поиск товаров различных магазинов.</a:t>
            </a:r>
          </a:p>
          <a:p>
            <a:pPr lvl="0"/>
            <a:r>
              <a:rPr lang="ru-RU" dirty="0"/>
              <a:t>Магазины могут правильно узнавать и анализировать свою целевую аудитория.</a:t>
            </a:r>
          </a:p>
          <a:p>
            <a:pPr lvl="0"/>
            <a:r>
              <a:rPr lang="ru-RU" dirty="0"/>
              <a:t>Магазины могут продавать свои товары без внедрения посредников в виде интернет ресурсов.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7623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27EDDF-E67A-9D4E-BDEF-6600F766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81037"/>
          </a:xfrm>
        </p:spPr>
        <p:txBody>
          <a:bodyPr>
            <a:normAutofit fontScale="90000"/>
          </a:bodyPr>
          <a:lstStyle/>
          <a:p>
            <a:r>
              <a:rPr lang="ru-RU" dirty="0"/>
              <a:t>Аналоги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4A363D-DE74-2D4A-BC28-B0B5F4161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87" y="4648742"/>
            <a:ext cx="1892823" cy="18928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883F32D-F7A7-CA46-B868-236E95A5A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0074" y="5041273"/>
            <a:ext cx="2724152" cy="68103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8E1FAF-BF5F-3E46-A242-303A7367F0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252" y="5722311"/>
            <a:ext cx="1812478" cy="62228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750225C-8ACD-0F4F-B68D-7F5A6197D9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1928" y="5381792"/>
            <a:ext cx="3725862" cy="89420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35E83EC-84B7-7144-95D0-F9AC9B6DD7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3188" y="4874490"/>
            <a:ext cx="1766886" cy="14701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FC52C6-FCDD-1640-84D7-81A9F5FD4E10}"/>
              </a:ext>
            </a:extLst>
          </p:cNvPr>
          <p:cNvSpPr txBox="1"/>
          <p:nvPr/>
        </p:nvSpPr>
        <p:spPr>
          <a:xfrm>
            <a:off x="728663" y="1300163"/>
            <a:ext cx="104155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Основными аналогами на Российском рынке являются: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«</a:t>
            </a:r>
            <a:r>
              <a:rPr lang="ru-RU" sz="2400" dirty="0" err="1"/>
              <a:t>Вконтакте</a:t>
            </a:r>
            <a:r>
              <a:rPr lang="ru-RU" sz="2400" dirty="0"/>
              <a:t>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err="1"/>
              <a:t>Маркетплейс</a:t>
            </a:r>
            <a:r>
              <a:rPr lang="ru-RU" sz="2400" dirty="0"/>
              <a:t> «Беру»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«Юла»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«</a:t>
            </a:r>
            <a:r>
              <a:rPr lang="ru-RU" sz="2400" dirty="0" err="1"/>
              <a:t>Авито</a:t>
            </a:r>
            <a:r>
              <a:rPr lang="ru-RU" sz="2400" dirty="0"/>
              <a:t>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«</a:t>
            </a:r>
            <a:r>
              <a:rPr lang="ru-RU" sz="2400" dirty="0" err="1"/>
              <a:t>Ламода</a:t>
            </a:r>
            <a:r>
              <a:rPr lang="ru-RU" sz="2400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982592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5D94F2-A9E7-E545-830B-88B73FCE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81037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Технологии</a:t>
            </a:r>
          </a:p>
        </p:txBody>
      </p:sp>
      <p:pic>
        <p:nvPicPr>
          <p:cNvPr id="5" name="Рисунок 4" descr="Изображение выглядит как знак&#10;&#10;Автоматически созданное описание">
            <a:extLst>
              <a:ext uri="{FF2B5EF4-FFF2-40B4-BE49-F238E27FC236}">
                <a16:creationId xmlns:a16="http://schemas.microsoft.com/office/drawing/2014/main" id="{C89944DD-2093-C540-B5CF-808781883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770" y="3429000"/>
            <a:ext cx="1405214" cy="14052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4D88D7-DA6C-3648-8E56-E36EF1E13F5E}"/>
              </a:ext>
            </a:extLst>
          </p:cNvPr>
          <p:cNvSpPr txBox="1"/>
          <p:nvPr/>
        </p:nvSpPr>
        <p:spPr>
          <a:xfrm>
            <a:off x="6216029" y="4878967"/>
            <a:ext cx="3526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NoSql</a:t>
            </a:r>
            <a:r>
              <a:rPr lang="en-US" sz="2400" dirty="0"/>
              <a:t> </a:t>
            </a:r>
            <a:r>
              <a:rPr lang="ru-RU" sz="2400" dirty="0"/>
              <a:t>База данных </a:t>
            </a:r>
            <a:r>
              <a:rPr lang="en-US" sz="2400" dirty="0"/>
              <a:t>MongoDB</a:t>
            </a:r>
            <a:endParaRPr lang="ru-RU" sz="2400" dirty="0"/>
          </a:p>
        </p:txBody>
      </p:sp>
      <p:pic>
        <p:nvPicPr>
          <p:cNvPr id="8" name="Рисунок 7" descr="Изображение выглядит как знак&#10;&#10;Автоматически созданное описание">
            <a:extLst>
              <a:ext uri="{FF2B5EF4-FFF2-40B4-BE49-F238E27FC236}">
                <a16:creationId xmlns:a16="http://schemas.microsoft.com/office/drawing/2014/main" id="{8ADE4C14-DB93-6448-BB2D-A6082DC71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5318" y="931814"/>
            <a:ext cx="1543050" cy="15430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2C7C9D-9F72-8D46-8A52-57480AF6CBBF}"/>
              </a:ext>
            </a:extLst>
          </p:cNvPr>
          <p:cNvSpPr txBox="1"/>
          <p:nvPr/>
        </p:nvSpPr>
        <p:spPr>
          <a:xfrm>
            <a:off x="2873868" y="254032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C# .NetCore3.0</a:t>
            </a:r>
            <a:endParaRPr lang="ru-RU" sz="24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F909823-9BCC-454C-93D5-C72AD0C0F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5387" y="1234198"/>
            <a:ext cx="1281113" cy="11726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9AF5802-520D-9D46-9A87-543920743D06}"/>
              </a:ext>
            </a:extLst>
          </p:cNvPr>
          <p:cNvSpPr txBox="1"/>
          <p:nvPr/>
        </p:nvSpPr>
        <p:spPr>
          <a:xfrm>
            <a:off x="7276770" y="2498353"/>
            <a:ext cx="2738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ASP.Net</a:t>
            </a:r>
            <a:endParaRPr lang="ru-RU" sz="24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752846E-0551-2A44-A88B-012692C432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1854" y="3397417"/>
            <a:ext cx="3364782" cy="1407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C2DCC1D-E603-E641-8B57-92240C9000C5}"/>
              </a:ext>
            </a:extLst>
          </p:cNvPr>
          <p:cNvSpPr txBox="1"/>
          <p:nvPr/>
        </p:nvSpPr>
        <p:spPr>
          <a:xfrm>
            <a:off x="2604759" y="4603381"/>
            <a:ext cx="3128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Xamarin Forms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848197098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322</Words>
  <Application>Microsoft Macintosh PowerPoint</Application>
  <PresentationFormat>Widescreen</PresentationFormat>
  <Paragraphs>59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Специальное оформление</vt:lpstr>
      <vt:lpstr>Office Theme</vt:lpstr>
      <vt:lpstr>Курсовая работа по теме  «Агрегатор магазинов с элементами социальной сети»</vt:lpstr>
      <vt:lpstr>Описание предметной области</vt:lpstr>
      <vt:lpstr>Основные понятия и термины</vt:lpstr>
      <vt:lpstr>Цель и задачи</vt:lpstr>
      <vt:lpstr>Пользователь-покупатель</vt:lpstr>
      <vt:lpstr>Пользователь-продавец</vt:lpstr>
      <vt:lpstr>Актуальность</vt:lpstr>
      <vt:lpstr>Аналоги</vt:lpstr>
      <vt:lpstr>Технологии</vt:lpstr>
      <vt:lpstr>Архитектура</vt:lpstr>
      <vt:lpstr>PowerPoint Presentation</vt:lpstr>
      <vt:lpstr>Много работы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Курсовая работа по теме  «Агрегатор магазинов с элементами социальной сети»</dc:title>
  <dc:creator>Аникеев Егор Васильевич</dc:creator>
  <cp:lastModifiedBy>Аникеев Егор Васильевич</cp:lastModifiedBy>
  <cp:revision>12</cp:revision>
  <dcterms:created xsi:type="dcterms:W3CDTF">2020-02-15T17:09:28Z</dcterms:created>
  <dcterms:modified xsi:type="dcterms:W3CDTF">2020-04-09T17:20:34Z</dcterms:modified>
</cp:coreProperties>
</file>

<file path=docProps/thumbnail.jpeg>
</file>